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689161" y="11973"/>
            <a:ext cx="7802104" cy="10362259"/>
          </a:xfrm>
          <a:custGeom>
            <a:avLst/>
            <a:gdLst/>
            <a:ahLst/>
            <a:cxnLst/>
            <a:rect r="r" b="b" t="t" l="l"/>
            <a:pathLst>
              <a:path h="10362259" w="7802104">
                <a:moveTo>
                  <a:pt x="0" y="0"/>
                </a:moveTo>
                <a:lnTo>
                  <a:pt x="7802104" y="0"/>
                </a:lnTo>
                <a:lnTo>
                  <a:pt x="7802104" y="10362259"/>
                </a:lnTo>
                <a:lnTo>
                  <a:pt x="0" y="1036225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86599" t="-11819" r="-364766" b="-4939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DAGi8RkETVE</dc:identifier>
  <dcterms:modified xsi:type="dcterms:W3CDTF">2011-08-01T06:04:30Z</dcterms:modified>
  <cp:revision>1</cp:revision>
  <dc:title>Exoneração</dc:title>
</cp:coreProperties>
</file>